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6" r:id="rId5"/>
    <p:sldId id="484" r:id="rId6"/>
    <p:sldId id="505" r:id="rId7"/>
    <p:sldId id="485" r:id="rId8"/>
    <p:sldId id="504" r:id="rId9"/>
    <p:sldId id="486" r:id="rId10"/>
    <p:sldId id="503" r:id="rId11"/>
    <p:sldId id="487" r:id="rId12"/>
    <p:sldId id="502" r:id="rId13"/>
    <p:sldId id="488" r:id="rId14"/>
    <p:sldId id="501" r:id="rId15"/>
    <p:sldId id="489" r:id="rId16"/>
    <p:sldId id="500" r:id="rId17"/>
    <p:sldId id="490" r:id="rId18"/>
    <p:sldId id="499" r:id="rId19"/>
    <p:sldId id="491" r:id="rId20"/>
    <p:sldId id="498" r:id="rId21"/>
    <p:sldId id="492" r:id="rId22"/>
    <p:sldId id="497" r:id="rId23"/>
    <p:sldId id="493" r:id="rId24"/>
    <p:sldId id="496" r:id="rId25"/>
    <p:sldId id="494" r:id="rId26"/>
    <p:sldId id="49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53" d="100"/>
          <a:sy n="53" d="100"/>
        </p:scale>
        <p:origin x="3390" y="1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G4C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Interference to consumer electronics; grounding and bonding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sound is heard from an audio device experiencing RF interference from a CW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On-and-off humming or clicking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CW signal at a nearly pure audio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chirpy CW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Severely distorted audio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205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95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possible cause of high voltages that produce RF burns?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Flat braid rather than round wire has been used for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Insulated wire has been used for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ground rod is resonant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ground wire has high impedance on that frequency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possible cause of high voltages that produce RF burns?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Flat braid rather than round wire has been used for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Insulated wire has been used for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ground rod is resonant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ground wire has high impedance on that frequency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91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possible effect of a resonant ground connection?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Overheating of ground straps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Corrosion of the ground rod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RF voltages on the enclosures of station equipment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ground loop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possible effect of a resonant ground connection?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Overheating of ground straps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Corrosion of the ground rod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RF voltages on the enclosures of station equipment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ground loop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9568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soldered joints not be used in lightning protection ground connections?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soldered joint will likely be destroyed by the heat of a lightning strike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Solder flux will prevent a low conductivity connection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Solder has too high a dielectric constant to provide adequate lightning protection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soldered joints not be used in lightning protection ground connections?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soldered joint will likely be destroyed by the heat of a lightning strike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Solder flux will prevent a low conductivity connection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Solder has too high a dielectric constant to provide adequate lightning protection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5901"/>
            <a:ext cx="11277600" cy="883761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457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would reduce RF interference caused by common-mode current on an audio cable?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Place a ferrite choke on the cable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Connect the center conductor to the shield of all cables to short circuit the RFI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Ground the center conductor of the audio cable causing the interference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Add an additional insulating jacket to the cable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would reduce RF interference caused by common-mode current on an audio cable?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Place a ferrite choke on the cable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Connect the center conductor to the shield of all cables to short circuit the RFI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Ground the center conductor of the audio cable causing the interference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Add an additional insulating jacket to the cable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456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0023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the effects of ground loops be minimized?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Connect all ground conductors in series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Connect the AC neutral conductor to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Avoid using lock washers and star washers when making ground connections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Bond equipment enclosures together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the effects of ground loops be minimized?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Connect all ground conductors in series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Connect the AC neutral conductor to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Avoid using lock washers and star washers when making ground connections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Bond equipment enclosures together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0333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could be a symptom caused by a ground loop in your station’s audio connections?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You receive reports of “hum” on your station’s transmitted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SWR reading for one or more antennas is suddenly very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item of station equipment starts to draw excessive amounts of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You receive reports of harmonic interference from your station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could be a symptom caused by a ground loop in your station’s audio connections?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You receive reports of “hum” on your station’s transmitted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SWR reading for one or more antennas is suddenly very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item of station equipment starts to draw excessive amounts of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You receive reports of harmonic interference from your station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52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219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technique helps to minimize RF “hot spots” in an amateur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Building all equipment in a metal enclosure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Using surge suppressor power outlets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Bonding all equipment enclosures together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Placing low-pass filters on all feed lines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technique helps to minimize RF “hot spots” in an amateur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Building all equipment in a metal enclosure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Using surge suppressor power outlets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Bonding all equipment enclosures together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Placing low-pass filters on all feed lines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102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345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must all metal enclosures of station equipment be grounded?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prevents a blown fuse in the event of an internal short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prevents signal overload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ensures that the neutral wire is grounded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ensures that hazardous voltages cannot appear on the chassis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must all metal enclosures of station equipment be grounded?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prevents a blown fuse in the event of an internal short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prevents signal overload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ensures that the neutral wire is grounded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ensures that hazardous voltages cannot appear on the chassis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322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might be useful in reducing RF interference to audio frequency circuits?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Bypass inductor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Bypass capacitor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Forward-biased diode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Reverse-biased diode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might be useful in reducing RF interference to audio frequency circuits?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Bypass inductor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Bypass capacitor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Forward-biased diode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Reverse-biased diode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70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could be a cause of interference covering a wide range of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 using a balun or line isolator to feed balanced antennas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Lack of rectification of the transmitter’s signal in power conductors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Arcing at a poor electrical connection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Using a balun to feed an unbalanced antenna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could be a cause of interference covering a wide range of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 using a balun or line isolator to feed balanced antennas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Lack of rectification of the transmitter’s signal in power conductors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Arcing at a poor electrical connection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Using a balun to feed an unbalanced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12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sound is heard from an audio device experiencing RF interference from a single sideband phone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steady hum whenever the transmitter is on the air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On-and-off humming or clicking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Distorted speech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Clearly audible speech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sound is heard from an audio device experiencing RF interference from a single sideband phone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steady hum whenever the transmitter is on the air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On-and-off humming or clicking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Distorted speech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Clearly audible speech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063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G4C04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sound is heard from an audio device experiencing RF interference from a CW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On-and-off humming or clicking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CW signal at a nearly pure audio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chirpy CW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Severely distorted audio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1334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27</cp:revision>
  <dcterms:created xsi:type="dcterms:W3CDTF">2023-05-09T14:58:22Z</dcterms:created>
  <dcterms:modified xsi:type="dcterms:W3CDTF">2023-05-12T18:20:56Z</dcterms:modified>
</cp:coreProperties>
</file>